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62" r:id="rId2"/>
    <p:sldId id="270" r:id="rId3"/>
    <p:sldId id="278" r:id="rId4"/>
    <p:sldId id="279" r:id="rId5"/>
    <p:sldId id="280" r:id="rId6"/>
    <p:sldId id="281" r:id="rId7"/>
    <p:sldId id="28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3D00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103" autoAdjust="0"/>
  </p:normalViewPr>
  <p:slideViewPr>
    <p:cSldViewPr snapToGrid="0">
      <p:cViewPr varScale="1">
        <p:scale>
          <a:sx n="83" d="100"/>
          <a:sy n="83" d="100"/>
        </p:scale>
        <p:origin x="58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AA8A87-1F04-48A9-95BA-4526523746A4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46A94E-9122-4856-B813-31F47B99000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44545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32911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88102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68897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4640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75556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69294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9906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07347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09736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18791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3693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AA31E-3EAC-44C5-AB82-26ADAC95DBE5}" type="datetimeFigureOut">
              <a:rPr lang="nb-NO" smtClean="0"/>
              <a:t>21.03.2018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85F3A-0FFF-4667-84A8-4BDBB7B452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6128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8160" y="0"/>
            <a:ext cx="10354235" cy="685800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747841" y="-480218"/>
            <a:ext cx="9067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4800" b="1" dirty="0" smtClean="0"/>
              <a:t>TEAM CO2</a:t>
            </a:r>
            <a:endParaRPr lang="nb-NO" sz="4800" b="1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217031" y="5356010"/>
            <a:ext cx="9067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b-NO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18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 dirty="0" smtClean="0"/>
              <a:t>Team CO2 </a:t>
            </a:r>
            <a:r>
              <a:rPr lang="nb-NO" b="1" dirty="0" err="1" smtClean="0"/>
              <a:t>research</a:t>
            </a:r>
            <a:r>
              <a:rPr lang="nb-NO" b="1" dirty="0" smtClean="0"/>
              <a:t> goals</a:t>
            </a:r>
            <a:endParaRPr lang="nb-NO" b="1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Meaure</a:t>
            </a:r>
            <a:r>
              <a:rPr lang="en-US" dirty="0"/>
              <a:t> CO2 fluxes in </a:t>
            </a:r>
            <a:r>
              <a:rPr lang="en-US" dirty="0" smtClean="0"/>
              <a:t>Andean </a:t>
            </a:r>
            <a:r>
              <a:rPr lang="en-US" dirty="0" err="1" smtClean="0"/>
              <a:t>Puna</a:t>
            </a:r>
            <a:r>
              <a:rPr lang="en-US" dirty="0" smtClean="0"/>
              <a:t> grasslands </a:t>
            </a:r>
            <a:r>
              <a:rPr lang="en-US" dirty="0"/>
              <a:t>across an </a:t>
            </a:r>
            <a:r>
              <a:rPr lang="en-US" dirty="0" err="1"/>
              <a:t>elevational</a:t>
            </a:r>
            <a:r>
              <a:rPr lang="en-US" dirty="0"/>
              <a:t> </a:t>
            </a:r>
            <a:r>
              <a:rPr lang="en-US" dirty="0" smtClean="0"/>
              <a:t>gradient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Quantify </a:t>
            </a:r>
            <a:r>
              <a:rPr lang="en-US" dirty="0"/>
              <a:t>effects of burn history on </a:t>
            </a:r>
            <a:r>
              <a:rPr lang="en-US" dirty="0" err="1" smtClean="0"/>
              <a:t>Puna</a:t>
            </a:r>
            <a:r>
              <a:rPr lang="en-US" dirty="0" smtClean="0"/>
              <a:t> grassland </a:t>
            </a:r>
            <a:r>
              <a:rPr lang="en-US" dirty="0"/>
              <a:t>CO2 </a:t>
            </a:r>
            <a:r>
              <a:rPr lang="en-US" dirty="0" smtClean="0"/>
              <a:t>exchange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Relate CO2 fluxes to changes in plant community composition and functional </a:t>
            </a:r>
            <a:r>
              <a:rPr lang="en-US" dirty="0" smtClean="0"/>
              <a:t>trait distributions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82285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 dirty="0" smtClean="0"/>
              <a:t>Team CO2’s science questions and </a:t>
            </a:r>
            <a:r>
              <a:rPr lang="nb-NO" b="1" dirty="0" err="1" smtClean="0"/>
              <a:t>hypotheses</a:t>
            </a:r>
            <a:endParaRPr lang="nb-NO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1. How </a:t>
            </a:r>
            <a:r>
              <a:rPr lang="en-US" dirty="0"/>
              <a:t>does elevation affect </a:t>
            </a:r>
            <a:r>
              <a:rPr lang="en-US" dirty="0" smtClean="0"/>
              <a:t>ecosystem CO2 	exchange </a:t>
            </a:r>
            <a:r>
              <a:rPr lang="en-US" dirty="0"/>
              <a:t>in </a:t>
            </a:r>
            <a:r>
              <a:rPr lang="en-US" dirty="0" smtClean="0"/>
              <a:t>	Andean </a:t>
            </a:r>
            <a:r>
              <a:rPr lang="en-US" dirty="0" err="1"/>
              <a:t>Puna</a:t>
            </a:r>
            <a:r>
              <a:rPr lang="en-US" dirty="0"/>
              <a:t> grasslands</a:t>
            </a:r>
            <a:r>
              <a:rPr lang="en-US" dirty="0" smtClean="0"/>
              <a:t>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lvl="2"/>
            <a:r>
              <a:rPr lang="en-US" dirty="0"/>
              <a:t>Increased elevation reduces ecosystem CO2 uptake and release due to increasingly </a:t>
            </a:r>
            <a:r>
              <a:rPr lang="en-US" dirty="0" err="1"/>
              <a:t>unfavourable</a:t>
            </a:r>
            <a:r>
              <a:rPr lang="en-US" dirty="0"/>
              <a:t> environmental conditions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52040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 dirty="0" smtClean="0"/>
              <a:t>Team CO2’s science questions and </a:t>
            </a:r>
            <a:r>
              <a:rPr lang="nb-NO" b="1" dirty="0" err="1" smtClean="0"/>
              <a:t>hypotheses</a:t>
            </a:r>
            <a:endParaRPr lang="nb-NO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2. Does </a:t>
            </a:r>
            <a:r>
              <a:rPr lang="en-US" dirty="0"/>
              <a:t>burn history impact net ecosystem CO2 </a:t>
            </a:r>
            <a:r>
              <a:rPr lang="en-US" dirty="0" smtClean="0"/>
              <a:t>	uptake </a:t>
            </a:r>
            <a:r>
              <a:rPr lang="en-US" dirty="0"/>
              <a:t>and release in Andean </a:t>
            </a:r>
            <a:r>
              <a:rPr lang="en-US" dirty="0" err="1"/>
              <a:t>Puna</a:t>
            </a:r>
            <a:r>
              <a:rPr lang="en-US" dirty="0"/>
              <a:t> </a:t>
            </a:r>
            <a:r>
              <a:rPr lang="en-US" dirty="0" smtClean="0"/>
              <a:t>	grasslands?</a:t>
            </a:r>
          </a:p>
          <a:p>
            <a:pPr marL="0" indent="0">
              <a:buNone/>
            </a:pPr>
            <a:endParaRPr lang="en-US" dirty="0"/>
          </a:p>
          <a:p>
            <a:pPr lvl="2"/>
            <a:r>
              <a:rPr lang="en-US" dirty="0"/>
              <a:t>Increased elevation reduces ecosystem CO2 uptake and release due to increasingly </a:t>
            </a:r>
            <a:r>
              <a:rPr lang="en-US" dirty="0" err="1"/>
              <a:t>unfavourable</a:t>
            </a:r>
            <a:r>
              <a:rPr lang="en-US" dirty="0"/>
              <a:t> environmental conditions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874165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 dirty="0" smtClean="0"/>
              <a:t>Team CO2’s science questions and </a:t>
            </a:r>
            <a:r>
              <a:rPr lang="nb-NO" b="1" dirty="0" err="1" smtClean="0"/>
              <a:t>hypotheses</a:t>
            </a:r>
            <a:endParaRPr lang="nb-NO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3</a:t>
            </a:r>
            <a:r>
              <a:rPr lang="en-US" dirty="0"/>
              <a:t>. Which plant functional traits are important in </a:t>
            </a:r>
            <a:r>
              <a:rPr lang="en-US" dirty="0" smtClean="0"/>
              <a:t>	determining </a:t>
            </a:r>
            <a:r>
              <a:rPr lang="en-US" dirty="0"/>
              <a:t>ecosystem CO2 </a:t>
            </a:r>
            <a:r>
              <a:rPr lang="en-US" dirty="0" smtClean="0"/>
              <a:t>fluxes?</a:t>
            </a:r>
          </a:p>
          <a:p>
            <a:pPr marL="0" indent="0">
              <a:buNone/>
            </a:pPr>
            <a:endParaRPr lang="en-US" dirty="0"/>
          </a:p>
          <a:p>
            <a:pPr lvl="2"/>
            <a:r>
              <a:rPr lang="en-US" dirty="0" err="1" smtClean="0"/>
              <a:t>Puna</a:t>
            </a:r>
            <a:r>
              <a:rPr lang="en-US" dirty="0" smtClean="0"/>
              <a:t> plant communities </a:t>
            </a:r>
            <a:r>
              <a:rPr lang="en-US" dirty="0"/>
              <a:t>with lower </a:t>
            </a:r>
            <a:r>
              <a:rPr lang="en-US" dirty="0" smtClean="0"/>
              <a:t>abundance-weighted </a:t>
            </a:r>
            <a:r>
              <a:rPr lang="en-US" dirty="0"/>
              <a:t>SLA have greater productivity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241540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 dirty="0" smtClean="0"/>
              <a:t>Analyses to be done</a:t>
            </a:r>
            <a:endParaRPr lang="nb-NO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Field </a:t>
            </a:r>
            <a:r>
              <a:rPr lang="nb-NO" dirty="0" err="1" smtClean="0"/>
              <a:t>measurements</a:t>
            </a:r>
            <a:r>
              <a:rPr lang="nb-NO" dirty="0" smtClean="0"/>
              <a:t> </a:t>
            </a:r>
            <a:r>
              <a:rPr lang="nb-NO" dirty="0" err="1" smtClean="0"/>
              <a:t>finished</a:t>
            </a:r>
            <a:endParaRPr lang="nb-NO" dirty="0" smtClean="0"/>
          </a:p>
          <a:p>
            <a:endParaRPr lang="nb-NO" dirty="0"/>
          </a:p>
          <a:p>
            <a:r>
              <a:rPr lang="nb-NO" dirty="0" smtClean="0"/>
              <a:t>Data </a:t>
            </a:r>
            <a:r>
              <a:rPr lang="nb-NO" dirty="0" err="1" smtClean="0"/>
              <a:t>processing</a:t>
            </a:r>
            <a:r>
              <a:rPr lang="nb-NO" dirty="0"/>
              <a:t> </a:t>
            </a:r>
            <a:r>
              <a:rPr lang="nb-NO" dirty="0" smtClean="0"/>
              <a:t>– i.e. </a:t>
            </a:r>
            <a:r>
              <a:rPr lang="nb-NO" dirty="0" err="1" smtClean="0"/>
              <a:t>flux</a:t>
            </a:r>
            <a:r>
              <a:rPr lang="nb-NO" dirty="0" smtClean="0"/>
              <a:t> </a:t>
            </a:r>
            <a:r>
              <a:rPr lang="nb-NO" dirty="0" err="1" smtClean="0"/>
              <a:t>calculations</a:t>
            </a:r>
            <a:r>
              <a:rPr lang="nb-NO" dirty="0" smtClean="0"/>
              <a:t> and </a:t>
            </a:r>
            <a:r>
              <a:rPr lang="nb-NO" dirty="0" err="1" smtClean="0"/>
              <a:t>environmental</a:t>
            </a:r>
            <a:r>
              <a:rPr lang="nb-NO" dirty="0" smtClean="0"/>
              <a:t> metadata </a:t>
            </a:r>
            <a:r>
              <a:rPr lang="nb-NO" dirty="0" err="1" smtClean="0"/>
              <a:t>summaries</a:t>
            </a:r>
            <a:r>
              <a:rPr lang="nb-NO" dirty="0" smtClean="0"/>
              <a:t> </a:t>
            </a:r>
          </a:p>
          <a:p>
            <a:endParaRPr lang="nb-NO" dirty="0"/>
          </a:p>
          <a:p>
            <a:r>
              <a:rPr lang="nb-NO" dirty="0" err="1"/>
              <a:t>S</a:t>
            </a:r>
            <a:r>
              <a:rPr lang="nb-NO" dirty="0" err="1" smtClean="0"/>
              <a:t>tandardization</a:t>
            </a:r>
            <a:r>
              <a:rPr lang="nb-NO" dirty="0" smtClean="0"/>
              <a:t> </a:t>
            </a:r>
            <a:r>
              <a:rPr lang="nb-NO" dirty="0" err="1" smtClean="0"/>
              <a:t>of</a:t>
            </a:r>
            <a:r>
              <a:rPr lang="nb-NO" dirty="0" smtClean="0"/>
              <a:t> data in </a:t>
            </a:r>
            <a:r>
              <a:rPr lang="nb-NO" dirty="0" err="1" smtClean="0"/>
              <a:t>relation</a:t>
            </a:r>
            <a:r>
              <a:rPr lang="nb-NO" dirty="0" smtClean="0"/>
              <a:t> to plant </a:t>
            </a:r>
            <a:r>
              <a:rPr lang="nb-NO" dirty="0" err="1" smtClean="0"/>
              <a:t>biomass</a:t>
            </a:r>
            <a:r>
              <a:rPr lang="nb-NO" dirty="0" smtClean="0"/>
              <a:t>, PAR, and </a:t>
            </a:r>
            <a:r>
              <a:rPr lang="nb-NO" dirty="0" err="1" smtClean="0"/>
              <a:t>temperature</a:t>
            </a:r>
            <a:r>
              <a:rPr lang="nb-NO" dirty="0" smtClean="0"/>
              <a:t> </a:t>
            </a:r>
            <a:r>
              <a:rPr lang="nb-NO" dirty="0" err="1" smtClean="0"/>
              <a:t>variations</a:t>
            </a:r>
            <a:endParaRPr lang="nb-NO" dirty="0" smtClean="0"/>
          </a:p>
          <a:p>
            <a:endParaRPr lang="nb-NO" dirty="0"/>
          </a:p>
          <a:p>
            <a:r>
              <a:rPr lang="nb-NO" dirty="0" err="1" smtClean="0"/>
              <a:t>Statistics</a:t>
            </a:r>
            <a:r>
              <a:rPr lang="nb-NO" dirty="0"/>
              <a:t> </a:t>
            </a:r>
            <a:r>
              <a:rPr lang="nb-NO" dirty="0" err="1" smtClean="0"/>
              <a:t>across</a:t>
            </a:r>
            <a:r>
              <a:rPr lang="nb-NO" dirty="0" smtClean="0"/>
              <a:t> </a:t>
            </a:r>
            <a:r>
              <a:rPr lang="nb-NO" dirty="0" err="1" smtClean="0"/>
              <a:t>sites</a:t>
            </a:r>
            <a:r>
              <a:rPr lang="nb-NO" dirty="0" smtClean="0"/>
              <a:t>, </a:t>
            </a:r>
            <a:r>
              <a:rPr lang="nb-NO" dirty="0" err="1" smtClean="0"/>
              <a:t>treatments</a:t>
            </a:r>
            <a:r>
              <a:rPr lang="nb-NO" dirty="0" smtClean="0"/>
              <a:t>, </a:t>
            </a:r>
            <a:r>
              <a:rPr lang="nb-NO" dirty="0" err="1" smtClean="0"/>
              <a:t>PFTs</a:t>
            </a:r>
            <a:endParaRPr lang="nb-NO" dirty="0" smtClean="0"/>
          </a:p>
          <a:p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648533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9560" y="0"/>
            <a:ext cx="9505784" cy="68580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964575" y="1343745"/>
            <a:ext cx="9067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b-NO" sz="3600" b="1" dirty="0" smtClean="0">
                <a:solidFill>
                  <a:schemeClr val="bg1"/>
                </a:solidFill>
              </a:rPr>
              <a:t>TEAM CO2 SAYS</a:t>
            </a:r>
          </a:p>
          <a:p>
            <a:pPr algn="l"/>
            <a:r>
              <a:rPr lang="nb-NO" sz="3600" b="1" dirty="0" smtClean="0">
                <a:solidFill>
                  <a:schemeClr val="bg1"/>
                </a:solidFill>
              </a:rPr>
              <a:t>THANK YOU FOR LISTENING</a:t>
            </a:r>
            <a:endParaRPr lang="nb-NO" sz="3600" b="1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8802" r="73500"/>
          <a:stretch/>
        </p:blipFill>
        <p:spPr>
          <a:xfrm>
            <a:off x="4347624" y="3581399"/>
            <a:ext cx="1717896" cy="248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583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412</TotalTime>
  <Words>130</Words>
  <Application>Microsoft Office PowerPoint</Application>
  <PresentationFormat>On-screen Show (4:3)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Team CO2 research goals</vt:lpstr>
      <vt:lpstr>Team CO2’s science questions and hypotheses</vt:lpstr>
      <vt:lpstr>Team CO2’s science questions and hypotheses</vt:lpstr>
      <vt:lpstr>Team CO2’s science questions and hypotheses</vt:lpstr>
      <vt:lpstr>Analyses to be done</vt:lpstr>
      <vt:lpstr>PowerPoint Presentation</vt:lpstr>
    </vt:vector>
  </TitlesOfParts>
  <Company>UiB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Casper Tai Christiansen</dc:creator>
  <cp:lastModifiedBy>Casper Tai Christiansen</cp:lastModifiedBy>
  <cp:revision>54</cp:revision>
  <dcterms:created xsi:type="dcterms:W3CDTF">2018-03-17T20:23:24Z</dcterms:created>
  <dcterms:modified xsi:type="dcterms:W3CDTF">2018-03-21T14:42:09Z</dcterms:modified>
</cp:coreProperties>
</file>

<file path=docProps/thumbnail.jpeg>
</file>